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30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2" r:id="rId25"/>
    <p:sldId id="345" r:id="rId26"/>
    <p:sldId id="344" r:id="rId27"/>
    <p:sldId id="346" r:id="rId28"/>
    <p:sldId id="32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  <p14:sldId id="342"/>
            <p14:sldId id="345"/>
          </p14:sldIdLst>
        </p14:section>
        <p14:section name="ch5_charts-and-graphs" id="{9B25FE20-55D7-48D4-813D-CFC1E08413BA}">
          <p14:sldIdLst>
            <p14:sldId id="344"/>
            <p14:sldId id="346"/>
          </p14:sldIdLst>
        </p14:section>
        <p14:section name="covers" id="{4F2CDF44-8EA2-4CD8-A232-2646FBA1D618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53"/>
  </p:normalViewPr>
  <p:slideViewPr>
    <p:cSldViewPr snapToGrid="0">
      <p:cViewPr varScale="1">
        <p:scale>
          <a:sx n="113" d="100"/>
          <a:sy n="113" d="100"/>
        </p:scale>
        <p:origin x="453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D875-01E6-F1E2-99A7-12A34E8A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8AA9E-0777-199B-8BDD-F2D87251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20" y="287867"/>
            <a:ext cx="8142694" cy="603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554EBE-249E-A4C1-5052-6F24B0ED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A0C4B-0B4F-7443-5468-A63EEFA4596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82FF7-FD11-5C91-D21A-B5B4551F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3D61E-4E5F-802F-3643-63B3323581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3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4.5 Number Formats &amp; 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E68437F3-0679-30E2-E593-3AF62BE8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331923"/>
            <a:ext cx="2848585" cy="258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8D4C-1AD6-D47B-5CC8-82CF8250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8BACE-BE74-3A4C-A678-C9DF3624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5" y="564234"/>
            <a:ext cx="7996175" cy="5383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E6B51B-4693-F59F-4409-51E803A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DDCDE-BB5C-45DA-4E83-E928A5CBCF1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4DF1-B821-35CE-B8DB-A64E8048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5F0AA-37A0-DBBB-8273-CF8A9027B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4.7 </a:t>
            </a:r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Styles and Themes &amp;</a:t>
            </a:r>
          </a:p>
          <a:p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4.8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Applying Styles to Cells and Ranges</a:t>
            </a:r>
          </a:p>
        </p:txBody>
      </p:sp>
    </p:spTree>
    <p:extLst>
      <p:ext uri="{BB962C8B-B14F-4D97-AF65-F5344CB8AC3E}">
        <p14:creationId xmlns:p14="http://schemas.microsoft.com/office/powerpoint/2010/main" val="21750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24FE-CE85-3F7B-6763-263CBCEA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4E163-0DDF-53BF-2600-961EFADF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359834"/>
            <a:ext cx="7353296" cy="5897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C3DBA-E9FE-5B0B-A253-6D1B7FD1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5C110-7199-E919-75C6-F1D770EEA60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EA41F-B991-8B08-B299-5ED04EE8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442F0-D70D-9783-F288-FF8515D3B7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1) BarChart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050" name="Picture 2" descr="Royalty Free Clipart Image of a Coloured Block Chart">
            <a:extLst>
              <a:ext uri="{FF2B5EF4-FFF2-40B4-BE49-F238E27FC236}">
                <a16:creationId xmlns:a16="http://schemas.microsoft.com/office/drawing/2014/main" id="{08AB5124-70E8-AB09-0C2A-922A67E7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59" y="1579034"/>
            <a:ext cx="2573903" cy="256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8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545E-6D26-08F2-A681-B7AE9B67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9E6C6-19EB-C3F1-64CE-4D7F1CA6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467442"/>
            <a:ext cx="7850294" cy="565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F1CEB39-C3A8-D8ED-A576-2DFFFAB6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D6548-AAAE-75F8-1071-A8A1DA63B14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30DC1-79AA-7A2E-8A20-C4EE893A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C0661E-2775-F580-1548-2AB762774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2) BarChart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4098" name="Picture 2" descr="Clipart #1073783">
            <a:extLst>
              <a:ext uri="{FF2B5EF4-FFF2-40B4-BE49-F238E27FC236}">
                <a16:creationId xmlns:a16="http://schemas.microsoft.com/office/drawing/2014/main" id="{D158268A-A312-6948-30CB-40C49ADD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1451409"/>
            <a:ext cx="2759075" cy="2759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5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5616</TotalTime>
  <Words>331</Words>
  <Application>Microsoft Office PowerPoint</Application>
  <PresentationFormat>Widescreen</PresentationFormat>
  <Paragraphs>101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42</cp:revision>
  <dcterms:created xsi:type="dcterms:W3CDTF">2025-12-27T06:44:44Z</dcterms:created>
  <dcterms:modified xsi:type="dcterms:W3CDTF">2025-12-31T15:11:46Z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